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60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83B5CA0-66DB-4EF1-B377-CB9670035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643" y="2176670"/>
            <a:ext cx="8878956" cy="174597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Пропедевтика инженерного образования в начальной школе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A4C6315-C9DC-4FF6-BB5B-8BFFCED524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451129"/>
              </p:ext>
            </p:extLst>
          </p:nvPr>
        </p:nvGraphicFramePr>
        <p:xfrm>
          <a:off x="9104244" y="159026"/>
          <a:ext cx="3036584" cy="3763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Acrobat Document" r:id="rId3" imgW="5666966" imgH="8019796" progId="AcroExch.Document.11">
                  <p:embed/>
                </p:oleObj>
              </mc:Choice>
              <mc:Fallback>
                <p:oleObj name="Acrobat Document" r:id="rId3" imgW="5666966" imgH="8019796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04244" y="159026"/>
                        <a:ext cx="3036584" cy="3763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6369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214649-5F54-4B60-B84D-014AA2107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48139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tx1"/>
                </a:solidFill>
              </a:rPr>
              <a:t>Робототехника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Собирая модель, ученики не только расширяют свои знаниями по математике, окружающему миру, но и играя знакомятся с основами электроники, механики, физики и программирования. </a:t>
            </a:r>
            <a:b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64360B-6A20-48E1-86A5-E4BBB3847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927" y="2402531"/>
            <a:ext cx="4357673" cy="36073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70AD8B-4FD8-45FB-84D5-2C9312DD9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9" y="2465479"/>
            <a:ext cx="4668129" cy="360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19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5D01B-CD78-45CD-AE48-DC712FE71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66" y="451565"/>
            <a:ext cx="8596668" cy="1084459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Одним из естественных и любимых  для ребенка младшего школьного возраста занятия является </a:t>
            </a:r>
            <a:r>
              <a:rPr lang="ru-RU" sz="20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конструировани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 , на основе которого можно формировать инженерное мышление.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FBD0571-A59E-45F2-BCB6-B72BFCFC7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074" y="5388840"/>
            <a:ext cx="8596668" cy="8604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Формировать у детей начальной школы технические знания и прикладные навыки можно путем приобщения к </a:t>
            </a:r>
            <a:r>
              <a:rPr lang="ru-RU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конструированию из бумаги. </a:t>
            </a:r>
            <a:endParaRPr lang="ru-RU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CD33A2E-B7CA-4707-A914-AC6861833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66" y="2054087"/>
            <a:ext cx="4205356" cy="315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E4A3621-FC1B-49C2-9FD0-DB905BDC2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057" y="2784820"/>
            <a:ext cx="3940299" cy="242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364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988948-1E78-4E49-99A7-5A5C2B8A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93" y="410818"/>
            <a:ext cx="8679872" cy="502798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онструирование из бумаги в начальной школе на уроках технологии</a:t>
            </a:r>
            <a:b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D20CB30-2C7C-48E7-888A-CE8E21F10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17" y="1868558"/>
            <a:ext cx="3843131" cy="288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274E85F0-12F8-469B-B0C2-AC626199C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383" y="1714500"/>
            <a:ext cx="35052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388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7B6EF0-29E0-4380-BF16-A017E75DE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585252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Моделирование</a:t>
            </a: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 это современная образовательная технология, которая даёт возможность разнообразить формы и методы обучения, повысить активность обучающихся на уроке, активизировать мыслительную деятельность, создать условия для возникновения положительной мотивации. преодолеть механическое усвоение знаний.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778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F74C832-6E0E-4647-A9DD-0769FD331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406" y="755374"/>
            <a:ext cx="6738454" cy="504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797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7C44AF-4BF6-4A91-B652-200E30024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003760"/>
            <a:ext cx="3618568" cy="2898284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8207AB6-F2A9-4A0F-A351-2F2AC1E0C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57573"/>
            <a:ext cx="8596668" cy="673178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на уроках математики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289A813-7AB4-456C-AEC7-311F825BD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852" y="1683026"/>
            <a:ext cx="3313043" cy="248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51A22933-AEFA-4C4B-8FB2-CB9A9C477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268" y="3902222"/>
            <a:ext cx="3618568" cy="271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062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2C505-DACC-46AF-B51A-E28435EA7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089518" cy="100716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на уроках русского языка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73B02E-DE26-4410-90D2-0986A3E71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63" y="1616765"/>
            <a:ext cx="6156960" cy="307848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05660A06-8203-4F68-9EE0-5AD190924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94" y="1964901"/>
            <a:ext cx="4553017" cy="296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0620EA5E-B6FC-4368-830C-7324A2E32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16765"/>
            <a:ext cx="41148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0BDB600C-4280-4847-935D-28D810790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163" y="4247322"/>
            <a:ext cx="2897809" cy="217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381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CE1FC7-028D-4239-BC3B-E2C8F021F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927652"/>
          </a:xfrm>
        </p:spPr>
        <p:txBody>
          <a:bodyPr>
            <a:normAutofit fontScale="90000"/>
          </a:bodyPr>
          <a:lstStyle/>
          <a:p>
            <a:pPr algn="ctr">
              <a:lnSpc>
                <a:spcPts val="1470"/>
              </a:lnSpc>
            </a:pP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Программирование в начальной школе</a:t>
            </a: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E16F5A-C790-400F-BFBE-481A2A108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1258957"/>
            <a:ext cx="8596668" cy="4782405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Программированные задания, нацелены на решение задач: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повышение двигательной активности, т.к. для записи каждого ответа детям надо выходить к доске;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учет индивидуальных особенностей детей – каждый ребенок работает в своем темпе;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расширение словарного запаса учащихся, т.к. могут быть зашифрованы пословицы, крылатые выражения, над смыслом которых идет работа после их расшифровки и прочтения;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закрепление знания правил, математических терминов (зашифровываются правила, термины);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создание мотивации на изучение темы урока (зашифрована тема урока);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развитие умения учащихся взаимодействовать в группе.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737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C7C40-314D-402D-8478-6BA138E3B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Программирование в начальной школе</a:t>
            </a:r>
            <a:b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76B1E03-0511-48AC-84CD-8D4523095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46" y="1370496"/>
            <a:ext cx="2756452" cy="206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635257-3D2C-4974-80F4-A6F1C238F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786" y="1365526"/>
            <a:ext cx="3516244" cy="26371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79D4CF-C0FE-4603-9E25-F4635A1CE2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715" y="4002709"/>
            <a:ext cx="3265712" cy="24492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378CF6-75C5-40A8-892A-CAA7B39AAD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2978" y="4147930"/>
            <a:ext cx="3989585" cy="230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46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59773-3693-49C8-91FE-D3528B22E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15509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Инженерно-техническое направление в школе включает основательную естественнонаучную подготовку в рамках учебной деятельности, но не ограничивается этим, а предлагает широкий спектр возможностей для формирования инженерной культуры, основанной на базовых представлениях об устройстве мира и роли инженерного подхода в его преобразовании.</a:t>
            </a:r>
          </a:p>
        </p:txBody>
      </p:sp>
    </p:spTree>
    <p:extLst>
      <p:ext uri="{BB962C8B-B14F-4D97-AF65-F5344CB8AC3E}">
        <p14:creationId xmlns:p14="http://schemas.microsoft.com/office/powerpoint/2010/main" val="744692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8D4D60-DAE6-496E-80E5-2FC047432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301" y="2604083"/>
            <a:ext cx="5253683" cy="824917"/>
          </a:xfrm>
        </p:spPr>
        <p:txBody>
          <a:bodyPr>
            <a:normAutofit/>
          </a:bodyPr>
          <a:lstStyle/>
          <a:p>
            <a:r>
              <a:rPr lang="ru-RU" b="1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0330440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294</TotalTime>
  <Words>304</Words>
  <Application>Microsoft Office PowerPoint</Application>
  <PresentationFormat>Широкоэкранный</PresentationFormat>
  <Paragraphs>13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 3</vt:lpstr>
      <vt:lpstr>Аспект</vt:lpstr>
      <vt:lpstr>Acrobat Document</vt:lpstr>
      <vt:lpstr>Пропедевтика инженерного образования в начальной школе</vt:lpstr>
      <vt:lpstr>Робототехника Собирая модель, ученики не только расширяют свои знаниями по математике, окружающему миру, но и играя знакомятся с основами электроники, механики, физики и программирования.  </vt:lpstr>
      <vt:lpstr>Одним из естественных и любимых  для ребенка младшего школьного возраста занятия является конструирование , на основе которого можно формировать инженерное мышление.</vt:lpstr>
      <vt:lpstr>Конструирование из бумаги в начальной школе на уроках технологии </vt:lpstr>
      <vt:lpstr>Моделирование –  это современная образовательная технология, которая даёт возможность разнообразить формы и методы обучения, повысить активность обучающихся на уроке, активизировать мыслительную деятельность, создать условия для возникновения положительной мотивации. преодолеть механическое усвоение знаний.</vt:lpstr>
      <vt:lpstr>Презентация PowerPoint</vt:lpstr>
      <vt:lpstr>Моделирование на уроках математики</vt:lpstr>
      <vt:lpstr>Моделирование на уроках русского языка</vt:lpstr>
      <vt:lpstr>Программирование в начальной школе   </vt:lpstr>
      <vt:lpstr>Программирование в начальной школе </vt:lpstr>
      <vt:lpstr>Инженерно-техническое направление в школе включает основательную естественнонаучную подготовку в рамках учебной деятельности, но не ограничивается этим, а предлагает широкий спектр возможностей для формирования инженерной культуры, основанной на базовых представлениях об устройстве мира и роли инженерного подхода в его преобразовании.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Пропедевтика инженерного образования в начальной школе. Формирование навыков конструирования, моделирования, элементарного программирования, решение инженерных задач</dc:title>
  <dc:creator>user</dc:creator>
  <cp:lastModifiedBy>user</cp:lastModifiedBy>
  <cp:revision>26</cp:revision>
  <dcterms:created xsi:type="dcterms:W3CDTF">2021-04-21T10:39:25Z</dcterms:created>
  <dcterms:modified xsi:type="dcterms:W3CDTF">2022-11-14T08:59:30Z</dcterms:modified>
</cp:coreProperties>
</file>